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embeddedFontLst>
    <p:embeddedFont>
      <p:font typeface="Poppins ExtraLight" pitchFamily="2" charset="77"/>
      <p:regular r:id="rId3"/>
      <p:italic r:id="rId4"/>
    </p:embeddedFont>
    <p:embeddedFont>
      <p:font typeface="Syne" pitchFamily="2" charset="77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7CA0"/>
    <a:srgbClr val="E9ECF2"/>
    <a:srgbClr val="ABC6CB"/>
    <a:srgbClr val="223C43"/>
    <a:srgbClr val="0B0D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3"/>
    <p:restoredTop sz="94705"/>
  </p:normalViewPr>
  <p:slideViewPr>
    <p:cSldViewPr snapToGrid="0" showGuides="1">
      <p:cViewPr>
        <p:scale>
          <a:sx n="185" d="100"/>
          <a:sy n="185" d="100"/>
        </p:scale>
        <p:origin x="2256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tial Page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BD90E14-3721-2A1A-9948-D59D00DC3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23C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FC66A1E-332C-ACAC-0436-8C729341B0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9800" y="1487999"/>
            <a:ext cx="7772400" cy="156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20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tial Page Dark">
    <p:bg>
      <p:bgPr>
        <a:solidFill>
          <a:srgbClr val="223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BD90E14-3721-2A1A-9948-D59D00DC3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9ECF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A5ABBEB-032F-8439-6FFF-11AAADE41B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9800" y="1487999"/>
            <a:ext cx="7772400" cy="156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9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Values">
    <p:bg>
      <p:bgPr>
        <a:solidFill>
          <a:srgbClr val="223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F98F85-B6DC-C2FA-9FA5-0C68A228BE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6836228" y="-708430"/>
            <a:ext cx="6096000" cy="6019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678C35-98C4-1197-8011-8D8C6F17B2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21290" y="4480552"/>
            <a:ext cx="1349419" cy="1321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74281-86AC-C28F-48CF-2AED023600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76319" y="4480551"/>
            <a:ext cx="1345593" cy="132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1BE92B-AE63-C099-8F02-76249E15E83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07766" y="1854232"/>
            <a:ext cx="1082698" cy="1321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2A544B-0B7A-713A-CD45-7BB55C0120E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459889" y="1854230"/>
            <a:ext cx="1285241" cy="13210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065B82-92CE-CCFB-AECD-2DB960D7A0C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442026" y="4480552"/>
            <a:ext cx="1601717" cy="1321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5E82CC-E2A0-1334-1B2B-D28F9EEE43E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550703" y="1854231"/>
            <a:ext cx="1384362" cy="132105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60FACA8-5C3A-8876-CD12-E0AD02713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0626" y="0"/>
            <a:ext cx="5670749" cy="1161940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Company Values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752C384-BDFC-0B12-C542-D2DDE2D58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18802" y="3318994"/>
            <a:ext cx="3260627" cy="317977"/>
          </a:xfrm>
        </p:spPr>
        <p:txBody>
          <a:bodyPr/>
          <a:lstStyle>
            <a:lvl1pPr marL="0" indent="0" algn="ctr">
              <a:buFont typeface="+mj-lt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Start Simple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1C0F031-EF38-1E0D-72EC-F6CE2EFB874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465687" y="3318994"/>
            <a:ext cx="3260627" cy="317977"/>
          </a:xfrm>
        </p:spPr>
        <p:txBody>
          <a:bodyPr/>
          <a:lstStyle>
            <a:lvl1pPr marL="0" indent="0" algn="ctr">
              <a:buFont typeface="+mj-lt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Accountability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CB00C20-CB8A-6DB6-015F-44A62AA7084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612571" y="3318994"/>
            <a:ext cx="3260627" cy="317977"/>
          </a:xfrm>
        </p:spPr>
        <p:txBody>
          <a:bodyPr/>
          <a:lstStyle>
            <a:lvl1pPr marL="0" indent="0" algn="ctr">
              <a:buFont typeface="+mj-lt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Communication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FFDE492B-D653-F7E5-6EDE-9E06BC621D6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19949" y="5939586"/>
            <a:ext cx="3260627" cy="317977"/>
          </a:xfrm>
        </p:spPr>
        <p:txBody>
          <a:bodyPr/>
          <a:lstStyle>
            <a:lvl1pPr marL="0" indent="0" algn="ctr">
              <a:buFont typeface="+mj-lt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Collaboration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B07E5DF-1FC2-735F-0207-E65E182D326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466834" y="5939586"/>
            <a:ext cx="3260627" cy="317977"/>
          </a:xfrm>
        </p:spPr>
        <p:txBody>
          <a:bodyPr/>
          <a:lstStyle>
            <a:lvl1pPr marL="0" indent="0" algn="ctr">
              <a:buFont typeface="+mj-lt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Diversity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BBEF79D-DFFC-7D22-4890-B5895F10C2D0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613718" y="5939586"/>
            <a:ext cx="3260627" cy="317977"/>
          </a:xfrm>
        </p:spPr>
        <p:txBody>
          <a:bodyPr/>
          <a:lstStyle>
            <a:lvl1pPr marL="0" indent="0" algn="ctr">
              <a:buFont typeface="+mj-lt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Adventure</a:t>
            </a:r>
          </a:p>
        </p:txBody>
      </p:sp>
    </p:spTree>
    <p:extLst>
      <p:ext uri="{BB962C8B-B14F-4D97-AF65-F5344CB8AC3E}">
        <p14:creationId xmlns:p14="http://schemas.microsoft.com/office/powerpoint/2010/main" val="110270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P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79A20-9466-0E38-8294-967290E2A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90E14-3721-2A1A-9948-D59D00DC3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15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Page Dark">
    <p:bg>
      <p:bgPr>
        <a:solidFill>
          <a:srgbClr val="223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79A20-9466-0E38-8294-967290E2A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E9ECF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90E14-3721-2A1A-9948-D59D00DC3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9ECF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77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ernative Title P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D607B-50D6-2F79-274A-287BD253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4B9B8-4C1C-2DDE-1C01-08CBE1628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2255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ernative Title Page Dark">
    <p:bg>
      <p:bgPr>
        <a:solidFill>
          <a:srgbClr val="223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D607B-50D6-2F79-274A-287BD253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E9ECF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4B9B8-4C1C-2DDE-1C01-08CBE1628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E9ECF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072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A14A-70F1-4C28-60F3-626431F1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DB77D-5FFE-1F16-A7BB-58501B593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02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CBE0AA8-BF53-173F-A228-4E4BDA0B6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9792" y="0"/>
            <a:ext cx="4782207" cy="6857999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695DFE-1BF2-4DB8-40DB-61F3368EEC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972" y="1071182"/>
            <a:ext cx="5670749" cy="11619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A241CF-1772-55DE-6D33-0B74F23E5FB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9972" y="2375529"/>
            <a:ext cx="5670749" cy="2698437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Key Numbers</a:t>
            </a:r>
          </a:p>
          <a:p>
            <a:pPr lvl="0"/>
            <a:r>
              <a:rPr lang="en-GB" dirty="0"/>
              <a:t>Availability</a:t>
            </a:r>
          </a:p>
          <a:p>
            <a:pPr lvl="0"/>
            <a:r>
              <a:rPr lang="en-GB" dirty="0"/>
              <a:t>Business Round Up</a:t>
            </a:r>
          </a:p>
          <a:p>
            <a:pPr lvl="0"/>
            <a:r>
              <a:rPr lang="en-GB" dirty="0"/>
              <a:t>Business Priorities</a:t>
            </a:r>
          </a:p>
          <a:p>
            <a:pPr lvl="0"/>
            <a:r>
              <a:rPr lang="en-GB" dirty="0"/>
              <a:t>Ask The Boss</a:t>
            </a:r>
          </a:p>
          <a:p>
            <a:pPr lvl="0"/>
            <a:r>
              <a:rPr lang="en-GB" dirty="0"/>
              <a:t>Other Updates</a:t>
            </a:r>
          </a:p>
          <a:p>
            <a:pPr lvl="0"/>
            <a:r>
              <a:rPr lang="en-GB" dirty="0"/>
              <a:t>Birthdays &amp; Anniversaries'</a:t>
            </a:r>
          </a:p>
          <a:p>
            <a:pPr lvl="0"/>
            <a:r>
              <a:rPr lang="en-GB" dirty="0"/>
              <a:t>AOB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6C86EA7-E6B9-8A0A-841E-C3332A2E5A00}"/>
              </a:ext>
            </a:extLst>
          </p:cNvPr>
          <p:cNvSpPr/>
          <p:nvPr userDrawn="1"/>
        </p:nvSpPr>
        <p:spPr>
          <a:xfrm>
            <a:off x="468065" y="2732988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6EABC0-BF48-7F49-A949-E1E32B5833D9}"/>
              </a:ext>
            </a:extLst>
          </p:cNvPr>
          <p:cNvSpPr/>
          <p:nvPr userDrawn="1"/>
        </p:nvSpPr>
        <p:spPr>
          <a:xfrm>
            <a:off x="468065" y="2384627"/>
            <a:ext cx="246654" cy="246654"/>
          </a:xfrm>
          <a:prstGeom prst="ellipse">
            <a:avLst/>
          </a:prstGeom>
          <a:solidFill>
            <a:srgbClr val="ABC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7FC884-5CB9-5F0C-7846-9CD7D10A626E}"/>
              </a:ext>
            </a:extLst>
          </p:cNvPr>
          <p:cNvSpPr/>
          <p:nvPr userDrawn="1"/>
        </p:nvSpPr>
        <p:spPr>
          <a:xfrm>
            <a:off x="468065" y="3081349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39FFE5B-C087-8FC5-58CC-73DF18E9FE42}"/>
              </a:ext>
            </a:extLst>
          </p:cNvPr>
          <p:cNvSpPr/>
          <p:nvPr userDrawn="1"/>
        </p:nvSpPr>
        <p:spPr>
          <a:xfrm>
            <a:off x="468065" y="3429710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39B7D1-4433-6DC3-E41A-20955C94F4D0}"/>
              </a:ext>
            </a:extLst>
          </p:cNvPr>
          <p:cNvSpPr/>
          <p:nvPr userDrawn="1"/>
        </p:nvSpPr>
        <p:spPr>
          <a:xfrm>
            <a:off x="468065" y="3778071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8CD6A9F-1C5F-08A9-7BCF-7550416F82C8}"/>
              </a:ext>
            </a:extLst>
          </p:cNvPr>
          <p:cNvSpPr/>
          <p:nvPr userDrawn="1"/>
        </p:nvSpPr>
        <p:spPr>
          <a:xfrm>
            <a:off x="468065" y="4126432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C84CD1-97C5-DD7F-355C-01874DF5813B}"/>
              </a:ext>
            </a:extLst>
          </p:cNvPr>
          <p:cNvSpPr/>
          <p:nvPr userDrawn="1"/>
        </p:nvSpPr>
        <p:spPr>
          <a:xfrm>
            <a:off x="468065" y="4476872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E91356-E5BB-C67E-474E-878977E6CCE8}"/>
              </a:ext>
            </a:extLst>
          </p:cNvPr>
          <p:cNvSpPr/>
          <p:nvPr userDrawn="1"/>
        </p:nvSpPr>
        <p:spPr>
          <a:xfrm>
            <a:off x="468065" y="4827312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2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CBE0AA8-BF53-173F-A228-4E4BDA0B6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9792" y="0"/>
            <a:ext cx="4782207" cy="6857999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BB6D853-1A09-B0E7-5E7B-7A496E194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972" y="1071182"/>
            <a:ext cx="5670749" cy="116194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F5399-9CD4-0BDE-69BC-9ED56EFE58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9972" y="2375529"/>
            <a:ext cx="5670749" cy="2698437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Key Numbers</a:t>
            </a:r>
          </a:p>
          <a:p>
            <a:pPr lvl="0"/>
            <a:r>
              <a:rPr lang="en-GB" dirty="0"/>
              <a:t>Availability</a:t>
            </a:r>
          </a:p>
          <a:p>
            <a:pPr lvl="0"/>
            <a:r>
              <a:rPr lang="en-GB" dirty="0"/>
              <a:t>Business Round Up</a:t>
            </a:r>
          </a:p>
          <a:p>
            <a:pPr lvl="0"/>
            <a:r>
              <a:rPr lang="en-GB" dirty="0"/>
              <a:t>Business Priorities</a:t>
            </a:r>
          </a:p>
          <a:p>
            <a:pPr lvl="0"/>
            <a:r>
              <a:rPr lang="en-GB" dirty="0"/>
              <a:t>Ask The Boss</a:t>
            </a:r>
          </a:p>
          <a:p>
            <a:pPr lvl="0"/>
            <a:r>
              <a:rPr lang="en-GB" dirty="0"/>
              <a:t>Other Updates</a:t>
            </a:r>
          </a:p>
          <a:p>
            <a:pPr lvl="0"/>
            <a:r>
              <a:rPr lang="en-GB" dirty="0"/>
              <a:t>Birthdays &amp; Anniversaries'</a:t>
            </a:r>
          </a:p>
          <a:p>
            <a:pPr lvl="0"/>
            <a:r>
              <a:rPr lang="en-GB" dirty="0"/>
              <a:t>AOB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A33809D-4E72-4963-175D-7DA90ABB4388}"/>
              </a:ext>
            </a:extLst>
          </p:cNvPr>
          <p:cNvSpPr/>
          <p:nvPr userDrawn="1"/>
        </p:nvSpPr>
        <p:spPr>
          <a:xfrm>
            <a:off x="468065" y="2732988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8493C2-69DE-3070-66B0-66C53CE986D6}"/>
              </a:ext>
            </a:extLst>
          </p:cNvPr>
          <p:cNvSpPr/>
          <p:nvPr userDrawn="1"/>
        </p:nvSpPr>
        <p:spPr>
          <a:xfrm>
            <a:off x="468065" y="2384627"/>
            <a:ext cx="246654" cy="246654"/>
          </a:xfrm>
          <a:prstGeom prst="ellipse">
            <a:avLst/>
          </a:prstGeom>
          <a:solidFill>
            <a:srgbClr val="ABC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109B8BB-2900-CFED-1BE3-D6C4654939DD}"/>
              </a:ext>
            </a:extLst>
          </p:cNvPr>
          <p:cNvSpPr/>
          <p:nvPr userDrawn="1"/>
        </p:nvSpPr>
        <p:spPr>
          <a:xfrm>
            <a:off x="468065" y="3081349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70D970B-1909-D8CA-791A-B55743AC1543}"/>
              </a:ext>
            </a:extLst>
          </p:cNvPr>
          <p:cNvSpPr/>
          <p:nvPr userDrawn="1"/>
        </p:nvSpPr>
        <p:spPr>
          <a:xfrm>
            <a:off x="468065" y="3429710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A3EA294-BE1E-1D2C-473D-4A25DC7F3213}"/>
              </a:ext>
            </a:extLst>
          </p:cNvPr>
          <p:cNvSpPr/>
          <p:nvPr userDrawn="1"/>
        </p:nvSpPr>
        <p:spPr>
          <a:xfrm>
            <a:off x="468065" y="3778071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F1226C-61E6-B421-A434-ACB350DD52CF}"/>
              </a:ext>
            </a:extLst>
          </p:cNvPr>
          <p:cNvSpPr/>
          <p:nvPr userDrawn="1"/>
        </p:nvSpPr>
        <p:spPr>
          <a:xfrm>
            <a:off x="468065" y="4126432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6227E7-B3B3-282C-EE75-3014EF6522F9}"/>
              </a:ext>
            </a:extLst>
          </p:cNvPr>
          <p:cNvSpPr/>
          <p:nvPr userDrawn="1"/>
        </p:nvSpPr>
        <p:spPr>
          <a:xfrm>
            <a:off x="468065" y="4476872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EA87EA-CF67-8AA0-EFFD-FE7D2348E799}"/>
              </a:ext>
            </a:extLst>
          </p:cNvPr>
          <p:cNvSpPr/>
          <p:nvPr userDrawn="1"/>
        </p:nvSpPr>
        <p:spPr>
          <a:xfrm>
            <a:off x="468065" y="4827312"/>
            <a:ext cx="246654" cy="246654"/>
          </a:xfrm>
          <a:prstGeom prst="ellipse">
            <a:avLst/>
          </a:prstGeom>
          <a:solidFill>
            <a:srgbClr val="E9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9EC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9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CBE0AA8-BF53-173F-A228-4E4BDA0B6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9792" y="0"/>
            <a:ext cx="4782207" cy="6857999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695DFE-1BF2-4DB8-40DB-61F3368EE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972" y="696836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A241CF-1772-55DE-6D33-0B74F23E5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9972" y="229703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4993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ingle Vertical Image Dark">
    <p:bg>
      <p:bgPr>
        <a:solidFill>
          <a:srgbClr val="223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CBE0AA8-BF53-173F-A228-4E4BDA0B6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9792" y="0"/>
            <a:ext cx="4782207" cy="6857999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A241CF-1772-55DE-6D33-0B74F23E5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9972" y="3469989"/>
            <a:ext cx="3932237" cy="131642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40D499-641D-9E87-676F-837DEE5999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431" y="2250247"/>
            <a:ext cx="4795318" cy="96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25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ingle Vertical Image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CBE0AA8-BF53-173F-A228-4E4BDA0B6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9792" y="0"/>
            <a:ext cx="4782207" cy="6857999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rgbClr val="223C43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A241CF-1772-55DE-6D33-0B74F23E5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9972" y="3469989"/>
            <a:ext cx="3932237" cy="1316420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223C4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1DF96F-4353-C4BE-BFC5-F7ACC4016C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4" y="2450361"/>
            <a:ext cx="4487392" cy="56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07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CBE0AA8-BF53-173F-A228-4E4BDA0B6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9792" y="1"/>
            <a:ext cx="4782207" cy="3429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695DFE-1BF2-4DB8-40DB-61F3368EE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972" y="696836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A241CF-1772-55DE-6D33-0B74F23E5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9972" y="229703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1EC6417C-C58B-C63F-C0E2-55BB77CF787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409791" y="3429000"/>
            <a:ext cx="4782207" cy="3429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52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3ED50-6FD0-06BE-0F39-C55B2DE8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69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rthd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3ED50-6FD0-06BE-0F39-C55B2DE8B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17"/>
            <a:ext cx="10515600" cy="1325563"/>
          </a:xfrm>
        </p:spPr>
        <p:txBody>
          <a:bodyPr anchor="b"/>
          <a:lstStyle/>
          <a:p>
            <a:r>
              <a:rPr lang="en-GB" dirty="0"/>
              <a:t>Happy Birthday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A8CFF-EF96-8251-E087-C97C0E319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84433"/>
            <a:ext cx="10515600" cy="46812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223EC5-8CE3-C1AF-064E-D08D37C19406}"/>
              </a:ext>
            </a:extLst>
          </p:cNvPr>
          <p:cNvSpPr/>
          <p:nvPr userDrawn="1"/>
        </p:nvSpPr>
        <p:spPr>
          <a:xfrm>
            <a:off x="941900" y="2365065"/>
            <a:ext cx="10308200" cy="3680921"/>
          </a:xfrm>
          <a:prstGeom prst="rect">
            <a:avLst/>
          </a:prstGeom>
          <a:solidFill>
            <a:srgbClr val="ABC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5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iversa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3ED50-6FD0-06BE-0F39-C55B2DE8B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617"/>
            <a:ext cx="10515600" cy="1325563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GB" dirty="0"/>
              <a:t>Anniversaries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A8CFF-EF96-8251-E087-C97C0E319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84433"/>
            <a:ext cx="10515600" cy="46812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223EC5-8CE3-C1AF-064E-D08D37C19406}"/>
              </a:ext>
            </a:extLst>
          </p:cNvPr>
          <p:cNvSpPr/>
          <p:nvPr userDrawn="1"/>
        </p:nvSpPr>
        <p:spPr>
          <a:xfrm>
            <a:off x="941900" y="2365065"/>
            <a:ext cx="10308200" cy="3680921"/>
          </a:xfrm>
          <a:prstGeom prst="rect">
            <a:avLst/>
          </a:prstGeom>
          <a:solidFill>
            <a:srgbClr val="2B7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2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00DB7F9-E309-AFE8-A3A5-F6CE9D5DD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1999" cy="6857999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658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5442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 Dark">
    <p:bg>
      <p:bgPr>
        <a:solidFill>
          <a:srgbClr val="223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A5ABBEB-032F-8439-6FFF-11AAADE41B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8615" y="1295822"/>
            <a:ext cx="5187381" cy="104434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57B8B-BB5A-7A77-0A7C-06B2EA619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E9ECF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1541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57B8B-BB5A-7A77-0A7C-06B2EA619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223C4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5F2CEDC-58B1-6277-E576-C450E7D80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2309" y="1295823"/>
            <a:ext cx="5187381" cy="104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31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7A1732-688D-1B6F-3165-5007BA3D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2136C-2198-D9CA-3135-83C6D8240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9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73" r:id="rId3"/>
    <p:sldLayoutId id="2147483649" r:id="rId4"/>
    <p:sldLayoutId id="2147483660" r:id="rId5"/>
    <p:sldLayoutId id="2147483651" r:id="rId6"/>
    <p:sldLayoutId id="2147483661" r:id="rId7"/>
    <p:sldLayoutId id="2147483650" r:id="rId8"/>
    <p:sldLayoutId id="2147483671" r:id="rId9"/>
    <p:sldLayoutId id="2147483672" r:id="rId10"/>
    <p:sldLayoutId id="2147483664" r:id="rId11"/>
    <p:sldLayoutId id="2147483669" r:id="rId12"/>
    <p:sldLayoutId id="2147483670" r:id="rId13"/>
    <p:sldLayoutId id="2147483665" r:id="rId14"/>
    <p:sldLayoutId id="2147483654" r:id="rId15"/>
    <p:sldLayoutId id="2147483674" r:id="rId16"/>
    <p:sldLayoutId id="2147483675" r:id="rId17"/>
    <p:sldLayoutId id="2147483666" r:id="rId18"/>
    <p:sldLayoutId id="2147483655" r:id="rId19"/>
    <p:sldLayoutId id="2147483667" r:id="rId20"/>
    <p:sldLayoutId id="2147483668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Syne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oppins ExtraLight" pitchFamily="2" charset="77"/>
          <a:ea typeface="+mn-ea"/>
          <a:cs typeface="Poppins ExtraLight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oppins ExtraLight" pitchFamily="2" charset="77"/>
          <a:ea typeface="+mn-ea"/>
          <a:cs typeface="Poppins ExtraLight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oppins ExtraLight" pitchFamily="2" charset="77"/>
          <a:ea typeface="+mn-ea"/>
          <a:cs typeface="Poppins ExtraLight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 ExtraLight" pitchFamily="2" charset="77"/>
          <a:ea typeface="+mn-ea"/>
          <a:cs typeface="Poppins ExtraLight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 ExtraLight" pitchFamily="2" charset="77"/>
          <a:ea typeface="+mn-ea"/>
          <a:cs typeface="Poppins Extra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F4CE2D1-5CC9-C898-B619-36A5B06149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15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edley Studios">
      <a:dk1>
        <a:srgbClr val="213A42"/>
      </a:dk1>
      <a:lt1>
        <a:srgbClr val="FFFFFF"/>
      </a:lt1>
      <a:dk2>
        <a:srgbClr val="213A42"/>
      </a:dk2>
      <a:lt2>
        <a:srgbClr val="E9ECF1"/>
      </a:lt2>
      <a:accent1>
        <a:srgbClr val="ABC5CB"/>
      </a:accent1>
      <a:accent2>
        <a:srgbClr val="2B7BA0"/>
      </a:accent2>
      <a:accent3>
        <a:srgbClr val="000000"/>
      </a:accent3>
      <a:accent4>
        <a:srgbClr val="2DC7FE"/>
      </a:accent4>
      <a:accent5>
        <a:srgbClr val="8AB9B5"/>
      </a:accent5>
      <a:accent6>
        <a:srgbClr val="0081AF"/>
      </a:accent6>
      <a:hlink>
        <a:srgbClr val="ABC5CB"/>
      </a:hlink>
      <a:folHlink>
        <a:srgbClr val="809B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Syne</vt:lpstr>
      <vt:lpstr>Arial</vt:lpstr>
      <vt:lpstr>Poppins ExtraLight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 Read</dc:creator>
  <cp:lastModifiedBy>Ed Read</cp:lastModifiedBy>
  <cp:revision>18</cp:revision>
  <dcterms:created xsi:type="dcterms:W3CDTF">2024-07-15T12:27:33Z</dcterms:created>
  <dcterms:modified xsi:type="dcterms:W3CDTF">2024-08-05T10:30:37Z</dcterms:modified>
</cp:coreProperties>
</file>